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0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4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5665-57C7-4EEB-B015-D90EED105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3C02-D900-4EAB-AB63-DF1032776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6" y="1721709"/>
            <a:ext cx="585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6.2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Volumes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3" y="711801"/>
            <a:ext cx="75819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0" y="1949021"/>
            <a:ext cx="7096125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499" y="5528619"/>
            <a:ext cx="1000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0" y="169648"/>
            <a:ext cx="7096125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52" y="3683472"/>
            <a:ext cx="75819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5" y="599431"/>
            <a:ext cx="76962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3523606"/>
            <a:ext cx="457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1" y="612560"/>
            <a:ext cx="741045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13" y="1980426"/>
            <a:ext cx="6591300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0619"/>
            <a:ext cx="259080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675" y="6064079"/>
            <a:ext cx="1095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6" y="380613"/>
            <a:ext cx="7362825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93" y="1056888"/>
            <a:ext cx="5724525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18" y="3790435"/>
            <a:ext cx="2545080" cy="2659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27" y="1306984"/>
            <a:ext cx="23469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5" y="399278"/>
            <a:ext cx="81915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7" y="1341480"/>
            <a:ext cx="7381875" cy="2609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027" y="823784"/>
            <a:ext cx="4843849" cy="28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164" y="4188682"/>
            <a:ext cx="5715000" cy="25298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95541" y="794192"/>
            <a:ext cx="1729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6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794094"/>
            <a:ext cx="8001000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2" y="1554024"/>
            <a:ext cx="7343775" cy="31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42" y="4968115"/>
            <a:ext cx="76962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1" y="550172"/>
            <a:ext cx="85725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4" y="354496"/>
            <a:ext cx="812482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65" y="2149750"/>
            <a:ext cx="2676525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222" y="2268812"/>
            <a:ext cx="3248025" cy="3552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9316" y="2415208"/>
            <a:ext cx="675861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1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9" y="800100"/>
            <a:ext cx="8086725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838" y="1689445"/>
            <a:ext cx="5229225" cy="296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8907" y="3011556"/>
            <a:ext cx="675861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9" y="4855265"/>
            <a:ext cx="8096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" y="267988"/>
            <a:ext cx="9010650" cy="447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71" y="4865660"/>
            <a:ext cx="5336381" cy="179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55" y="5446241"/>
            <a:ext cx="10382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6" y="4520440"/>
            <a:ext cx="8220075" cy="197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6" y="2961860"/>
            <a:ext cx="80962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197" y="191784"/>
            <a:ext cx="4183380" cy="2369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7872" y="1232577"/>
            <a:ext cx="675861" cy="52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8" y="640142"/>
            <a:ext cx="785812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89" y="1268792"/>
            <a:ext cx="2080641" cy="2826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80" y="4094860"/>
            <a:ext cx="5992749" cy="25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35" y="159232"/>
            <a:ext cx="7134225" cy="298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1" y="3279704"/>
            <a:ext cx="7953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0" y="551000"/>
            <a:ext cx="8353425" cy="27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40" y="3698370"/>
            <a:ext cx="5781675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99" y="3552161"/>
            <a:ext cx="2080641" cy="28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6" y="740258"/>
            <a:ext cx="8086725" cy="9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3" y="2147887"/>
            <a:ext cx="3343275" cy="347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192" y="3156295"/>
            <a:ext cx="2809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97" y="388661"/>
            <a:ext cx="8134350" cy="576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0" y="3546924"/>
            <a:ext cx="2809875" cy="2314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7580" y="5584549"/>
            <a:ext cx="3403324" cy="37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172" y="5584549"/>
            <a:ext cx="1028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0" y="409575"/>
            <a:ext cx="775335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04" y="3114933"/>
            <a:ext cx="536257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66" y="3023029"/>
            <a:ext cx="1076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97" y="461061"/>
            <a:ext cx="5029200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968" y="299136"/>
            <a:ext cx="914400" cy="32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28" y="3575222"/>
            <a:ext cx="7648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7" y="571627"/>
            <a:ext cx="7439025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3" y="1590802"/>
            <a:ext cx="7648575" cy="3781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3" y="3587575"/>
            <a:ext cx="2669528" cy="2933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06" y="5157914"/>
            <a:ext cx="457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67" y="533786"/>
            <a:ext cx="762952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16" y="1906030"/>
            <a:ext cx="6372225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511" y="5905371"/>
            <a:ext cx="9715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18" y="228832"/>
            <a:ext cx="3823335" cy="2331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7" y="2717328"/>
            <a:ext cx="75438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27" y="5055329"/>
            <a:ext cx="5848350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27" y="6069741"/>
            <a:ext cx="457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7" y="531468"/>
            <a:ext cx="7505700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04" y="1478435"/>
            <a:ext cx="5295900" cy="375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25" y="5016972"/>
            <a:ext cx="11049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03" y="316900"/>
            <a:ext cx="3177540" cy="225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52" y="2732259"/>
            <a:ext cx="7524750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52" y="5343833"/>
            <a:ext cx="627697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27" y="6069741"/>
            <a:ext cx="457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14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Resident</dc:creator>
  <cp:lastModifiedBy>Resident</cp:lastModifiedBy>
  <cp:revision>18</cp:revision>
  <dcterms:created xsi:type="dcterms:W3CDTF">2019-06-06T22:07:12Z</dcterms:created>
  <dcterms:modified xsi:type="dcterms:W3CDTF">2019-06-07T15:41:11Z</dcterms:modified>
</cp:coreProperties>
</file>